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スカートとMalo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ふんどし</a:t>
            </a:r>
            <a:r>
              <a:rPr lang="en"/>
              <a:t>の作り方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スカートの裾上げ</a:t>
            </a:r>
            <a:r>
              <a:rPr lang="en" sz="2400"/>
              <a:t>（女性用）</a:t>
            </a:r>
            <a:endParaRPr sz="240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42000" cy="23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AutoNum type="arabicPeriod"/>
            </a:pPr>
            <a:r>
              <a:rPr lang="en"/>
              <a:t>待針を用いて余分な生地を裾上げする。写真赤点線の部分に待針を打つ。</a:t>
            </a:r>
            <a:br>
              <a:rPr lang="en"/>
            </a:br>
            <a:r>
              <a:rPr lang="en"/>
              <a:t>女性用は地面から 12 インチの所がスカートの裾になる。（写真参照）</a:t>
            </a:r>
            <a:endParaRPr/>
          </a:p>
        </p:txBody>
      </p:sp>
      <p:pic>
        <p:nvPicPr>
          <p:cNvPr id="127" name="Shape 127" descr="IMG_01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500" y="1196750"/>
            <a:ext cx="4391501" cy="329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Pāʻū スカートの裾上げ</a:t>
            </a:r>
            <a:r>
              <a:rPr lang="en" sz="2400"/>
              <a:t>（男性用）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AutoNum type="arabicPeriod"/>
            </a:pPr>
            <a:r>
              <a:rPr lang="en"/>
              <a:t>待針を用いて余分な生地を裾上げする。写真赤点線の部分に待針を打つ。</a:t>
            </a:r>
            <a:br>
              <a:rPr lang="en"/>
            </a:br>
            <a:r>
              <a:rPr lang="en"/>
              <a:t>男性用は膝上（写真参照）の長さで裾幅 5 インチ分のへりを作る。</a:t>
            </a:r>
            <a:endParaRPr/>
          </a:p>
        </p:txBody>
      </p:sp>
      <p:pic>
        <p:nvPicPr>
          <p:cNvPr id="134" name="Shape 134" descr="IMG_2314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225" y="661263"/>
            <a:ext cx="236572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Pāʻū スカートの裾上げ</a:t>
            </a:r>
            <a:r>
              <a:rPr lang="en" sz="2400"/>
              <a:t>（続き）</a:t>
            </a:r>
            <a:endParaRPr sz="240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9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待針で印した裾から裾幅 5 インチの所に待針し横一線に縫う。</a:t>
            </a:r>
            <a:br>
              <a:rPr lang="en"/>
            </a:br>
            <a:r>
              <a:rPr lang="en"/>
              <a:t>写真では裾上げにブラインドステッチ（まつり縫い）を施しました。</a:t>
            </a:r>
            <a:endParaRPr/>
          </a:p>
        </p:txBody>
      </p:sp>
      <p:pic>
        <p:nvPicPr>
          <p:cNvPr id="141" name="Shape 141" descr="20170804_1803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" y="2010875"/>
            <a:ext cx="4061998" cy="22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20170804_1802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25" y="2010875"/>
            <a:ext cx="4061998" cy="22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スカートを身に付ける</a:t>
            </a:r>
            <a:endParaRPr/>
          </a:p>
        </p:txBody>
      </p:sp>
      <p:pic>
        <p:nvPicPr>
          <p:cNvPr id="148" name="Shape 148" descr="20170804_175857.jpg"/>
          <p:cNvPicPr preferRelativeResize="0"/>
          <p:nvPr/>
        </p:nvPicPr>
        <p:blipFill rotWithShape="1">
          <a:blip r:embed="rId3">
            <a:alphaModFix/>
          </a:blip>
          <a:srcRect l="13130" r="11363"/>
          <a:stretch/>
        </p:blipFill>
        <p:spPr>
          <a:xfrm>
            <a:off x="5047850" y="187475"/>
            <a:ext cx="2025325" cy="47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20170804_17534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375" y="1135050"/>
            <a:ext cx="214929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07825" y="1135050"/>
            <a:ext cx="1964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Pāʻūスカートはウエストの位置で穿き結び目は左側とする。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結んだ紐の端は踊っている時にブラブラし無いようにスカート裏側にダマになら無いように入れ込む。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Malo ふんどしを縫う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3015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長さ6 ヤード、幅15 インチのモスリン生地の端をほつれ無いように三つ折りし縫う。端縫いし終わったマロは 12 から 14 インチの幅になるように。</a:t>
            </a:r>
            <a:endParaRPr/>
          </a:p>
        </p:txBody>
      </p:sp>
      <p:pic>
        <p:nvPicPr>
          <p:cNvPr id="157" name="Shape 157" descr="IMG_22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00" y="1790656"/>
            <a:ext cx="3854177" cy="28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IMG_22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50" y="1790650"/>
            <a:ext cx="3854177" cy="28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材料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4 ヤード モスリン (1 ヤード ＝ 91.44 センチ）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ウエスト周りを結べる長さの 0.5 インチ幅の紐４本（写真はWights社製）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糸</a:t>
            </a:r>
            <a:endParaRPr/>
          </a:p>
        </p:txBody>
      </p:sp>
      <p:pic>
        <p:nvPicPr>
          <p:cNvPr id="62" name="Shape 62" descr="20170730_0710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865325"/>
            <a:ext cx="214929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20170730_07102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298" y="865325"/>
            <a:ext cx="214929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モスリン生地の下準備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ウコンで染める前に縫う場合：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水洗いし乾かす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アイロンをかけてシワを伸ばす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黄色の糸で縫う</a:t>
            </a:r>
            <a:endParaRPr/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ウコンで染め無い場合は生地と同じ色</a:t>
            </a:r>
            <a:endParaRPr/>
          </a:p>
        </p:txBody>
      </p:sp>
      <p:pic>
        <p:nvPicPr>
          <p:cNvPr id="70" name="Shape 70" descr="20170725_203556.jpg"/>
          <p:cNvPicPr preferRelativeResize="0"/>
          <p:nvPr/>
        </p:nvPicPr>
        <p:blipFill rotWithShape="1">
          <a:blip r:embed="rId3">
            <a:alphaModFix/>
          </a:blip>
          <a:srcRect b="42163"/>
          <a:stretch/>
        </p:blipFill>
        <p:spPr>
          <a:xfrm>
            <a:off x="5091349" y="1247025"/>
            <a:ext cx="3138800" cy="32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スカートを縫う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横長に広げた生地の両端がほつれ無いように三つ折りにし縫う（写真参照）</a:t>
            </a:r>
            <a:br>
              <a:rPr lang="en"/>
            </a:br>
            <a:r>
              <a:rPr lang="en"/>
              <a:t>写真はスカート上部の裏側から見た図</a:t>
            </a:r>
            <a:endParaRPr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616535" y="2246709"/>
            <a:ext cx="3695068" cy="1131898"/>
            <a:chOff x="4472100" y="1747775"/>
            <a:chExt cx="3076403" cy="782400"/>
          </a:xfrm>
        </p:grpSpPr>
        <p:sp>
          <p:nvSpPr>
            <p:cNvPr id="78" name="Shape 78"/>
            <p:cNvSpPr/>
            <p:nvPr/>
          </p:nvSpPr>
          <p:spPr>
            <a:xfrm>
              <a:off x="4660400" y="1747775"/>
              <a:ext cx="2688300" cy="782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 Yards Muslin</a:t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472100" y="2055725"/>
              <a:ext cx="199800" cy="16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0794838">
              <a:off x="7348703" y="2055736"/>
              <a:ext cx="199800" cy="16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Shape 81" descr="IMG_0148 3.jpg"/>
          <p:cNvPicPr preferRelativeResize="0"/>
          <p:nvPr/>
        </p:nvPicPr>
        <p:blipFill rotWithShape="1">
          <a:blip r:embed="rId3">
            <a:alphaModFix/>
          </a:blip>
          <a:srcRect l="-40" r="39" b="19322"/>
          <a:stretch/>
        </p:blipFill>
        <p:spPr>
          <a:xfrm>
            <a:off x="4904875" y="1152475"/>
            <a:ext cx="3175949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紐を通す部分を縫う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26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一番上の紐を通すループは生地の上端を1.5 インチ裏側へ折り返し、折山に平行に１インチの所を縫う。（1.5 インチには 0.5 インチ分の縫い代を含んでいます）</a:t>
            </a:r>
            <a:endParaRPr/>
          </a:p>
        </p:txBody>
      </p:sp>
      <p:pic>
        <p:nvPicPr>
          <p:cNvPr id="88" name="Shape 88" descr="20170725_1951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62" y="2277075"/>
            <a:ext cx="3574697" cy="23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20170725_1952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280" y="2277075"/>
            <a:ext cx="3574656" cy="23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紐を通す部分を縫う</a:t>
            </a:r>
            <a:r>
              <a:rPr lang="en" sz="2400"/>
              <a:t>（続き）</a:t>
            </a:r>
            <a:endParaRPr sz="240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11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4本のループの間隔は各 1.5 インチあるので最初に縫った所（左写真赤点線）から2.5 インチの所が次の紐の折山になる。最初の折山と2番目の折山の間隔は 3.5 インチ。</a:t>
            </a:r>
            <a:br>
              <a:rPr lang="en"/>
            </a:br>
            <a:r>
              <a:rPr lang="en"/>
              <a:t>折山に平行に１インチの所を縫って２本目のループを作る。（１インチ ＝ 2.54 センチ）</a:t>
            </a:r>
            <a:endParaRPr/>
          </a:p>
        </p:txBody>
      </p:sp>
      <p:pic>
        <p:nvPicPr>
          <p:cNvPr id="96" name="Shape 96" descr="20170725_2005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350" y="2240925"/>
            <a:ext cx="3892449" cy="218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G_0166.jpg"/>
          <p:cNvPicPr preferRelativeResize="0"/>
          <p:nvPr/>
        </p:nvPicPr>
        <p:blipFill rotWithShape="1">
          <a:blip r:embed="rId4">
            <a:alphaModFix/>
          </a:blip>
          <a:srcRect t="2205" b="22793"/>
          <a:stretch/>
        </p:blipFill>
        <p:spPr>
          <a:xfrm>
            <a:off x="576075" y="2240925"/>
            <a:ext cx="3892449" cy="21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紐を通す部分を縫う</a:t>
            </a:r>
            <a:r>
              <a:rPr lang="en" sz="2400"/>
              <a:t>（続き）</a:t>
            </a:r>
            <a:endParaRPr sz="240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6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前項同様にさらに2回続けて紐を通す部分を縫い全部で4本分作る。4本のループの長さは各2 インチと紐と紐が通る間隔は 1 ½ インチ。（右側写真は出来上がりを横から見た図）</a:t>
            </a:r>
            <a:endParaRPr/>
          </a:p>
        </p:txBody>
      </p:sp>
      <p:pic>
        <p:nvPicPr>
          <p:cNvPr id="104" name="Shape 104" descr="20170725_2031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725" y="1859925"/>
            <a:ext cx="4527601" cy="25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IMG_0175.jpg"/>
          <p:cNvPicPr preferRelativeResize="0"/>
          <p:nvPr/>
        </p:nvPicPr>
        <p:blipFill rotWithShape="1">
          <a:blip r:embed="rId4">
            <a:alphaModFix/>
          </a:blip>
          <a:srcRect t="33346"/>
          <a:stretch/>
        </p:blipFill>
        <p:spPr>
          <a:xfrm>
            <a:off x="779425" y="1859925"/>
            <a:ext cx="2865727" cy="25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紐を通す部分を縫う</a:t>
            </a:r>
            <a:r>
              <a:rPr lang="en" sz="2400"/>
              <a:t>（完成）</a:t>
            </a:r>
            <a:endParaRPr sz="240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出来上がりの右側写真のようになります。</a:t>
            </a:r>
            <a:br>
              <a:rPr lang="en"/>
            </a:br>
            <a:r>
              <a:rPr lang="en"/>
              <a:t>写真はスカート表の上部</a:t>
            </a:r>
            <a:endParaRPr/>
          </a:p>
        </p:txBody>
      </p:sp>
      <p:pic>
        <p:nvPicPr>
          <p:cNvPr id="112" name="Shape 112" descr="20170725_20355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051" y="445025"/>
            <a:ext cx="3246576" cy="415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Pāʻū スカートを染め紐を通す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ウコンで生地を染める 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ウコン染めの解説を参照。</a:t>
            </a:r>
            <a:endParaRPr/>
          </a:p>
          <a:p>
            <a:pPr marL="457200" lvl="0" indent="-31750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紐を通す</a:t>
            </a:r>
            <a:endParaRPr/>
          </a:p>
        </p:txBody>
      </p:sp>
      <p:pic>
        <p:nvPicPr>
          <p:cNvPr id="119" name="Shape 119" descr="20170731_114950.jpg"/>
          <p:cNvPicPr preferRelativeResize="0"/>
          <p:nvPr/>
        </p:nvPicPr>
        <p:blipFill rotWithShape="1">
          <a:blip r:embed="rId3">
            <a:alphaModFix/>
          </a:blip>
          <a:srcRect l="34793"/>
          <a:stretch/>
        </p:blipFill>
        <p:spPr>
          <a:xfrm>
            <a:off x="4744900" y="1386275"/>
            <a:ext cx="3804549" cy="32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20170731_1148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25" y="2487648"/>
            <a:ext cx="3876777" cy="218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Macintosh PowerPoint</Application>
  <PresentationFormat>On-screen Show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Pāʻū スカートとMalo ふんどしの作り方</vt:lpstr>
      <vt:lpstr>材料</vt:lpstr>
      <vt:lpstr>モスリン生地の下準備</vt:lpstr>
      <vt:lpstr>Pāʻū スカートを縫う</vt:lpstr>
      <vt:lpstr>紐を通す部分を縫う</vt:lpstr>
      <vt:lpstr>紐を通す部分を縫う（続き）</vt:lpstr>
      <vt:lpstr>紐を通す部分を縫う（続き）</vt:lpstr>
      <vt:lpstr>紐を通す部分を縫う（完成）</vt:lpstr>
      <vt:lpstr>Pāʻū スカートを染め紐を通す</vt:lpstr>
      <vt:lpstr>Pāʻū スカートの裾上げ（女性用）</vt:lpstr>
      <vt:lpstr>Pāʻū スカートの裾上げ（男性用） </vt:lpstr>
      <vt:lpstr>Pāʻū スカートの裾上げ（続き）</vt:lpstr>
      <vt:lpstr>Pāʻū スカートを身に付ける</vt:lpstr>
      <vt:lpstr>Malo ふんどしを縫う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Pāʻū スカートとMalo ふんどしの作り方</dc:title>
  <cp:lastModifiedBy>Noe Noe Wong-Wilson</cp:lastModifiedBy>
  <cp:revision>1</cp:revision>
  <dcterms:modified xsi:type="dcterms:W3CDTF">2018-02-14T21:39:42Z</dcterms:modified>
</cp:coreProperties>
</file>