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Pāʻū &amp; Malo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instructions for the pāʻū &amp; malo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Hemming the Pāʻū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42000" cy="23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AutoNum type="arabicPeriod"/>
            </a:pPr>
            <a:r>
              <a:rPr lang="en"/>
              <a:t>Use pins as a measurement of how far to fold up your pāʻū. Wahine will fold up so that the pau will land 12” off the floor.</a:t>
            </a:r>
            <a:endParaRPr/>
          </a:p>
        </p:txBody>
      </p:sp>
      <p:pic>
        <p:nvPicPr>
          <p:cNvPr id="127" name="Shape 127" descr="IMG_01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500" y="1196750"/>
            <a:ext cx="4391501" cy="329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Hemming the Pāʻū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AutoNum type="arabicPeriod"/>
            </a:pPr>
            <a:r>
              <a:rPr lang="en"/>
              <a:t>Use the pins as a measurement of how far to fold up your pāʻū. Kāne will fold up so that pāʻū will land at top of knee.</a:t>
            </a:r>
            <a:endParaRPr/>
          </a:p>
        </p:txBody>
      </p:sp>
      <p:pic>
        <p:nvPicPr>
          <p:cNvPr id="134" name="Shape 134" descr="IMG_2314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225" y="661263"/>
            <a:ext cx="236572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Hemming the Pāʻū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9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Then fold in extra fabric to create a 5” hem, pin, then sew.</a:t>
            </a:r>
            <a:endParaRPr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Note: a blind stitch was used in the example below.</a:t>
            </a:r>
            <a:endParaRPr/>
          </a:p>
        </p:txBody>
      </p:sp>
      <p:pic>
        <p:nvPicPr>
          <p:cNvPr id="141" name="Shape 141" descr="20170804_1803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" y="2010875"/>
            <a:ext cx="4061998" cy="22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20170804_1802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25" y="2010875"/>
            <a:ext cx="4061998" cy="22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Wearing the Pāʻū</a:t>
            </a:r>
            <a:endParaRPr/>
          </a:p>
        </p:txBody>
      </p:sp>
      <p:pic>
        <p:nvPicPr>
          <p:cNvPr id="148" name="Shape 148" descr="20170804_175857.jpg"/>
          <p:cNvPicPr preferRelativeResize="0"/>
          <p:nvPr/>
        </p:nvPicPr>
        <p:blipFill rotWithShape="1">
          <a:blip r:embed="rId3">
            <a:alphaModFix/>
          </a:blip>
          <a:srcRect l="13130" r="11363"/>
          <a:stretch/>
        </p:blipFill>
        <p:spPr>
          <a:xfrm>
            <a:off x="5047850" y="187475"/>
            <a:ext cx="2025325" cy="47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20170804_17534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375" y="1135050"/>
            <a:ext cx="214929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07825" y="1135050"/>
            <a:ext cx="1964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pāʻū is tied at the waist, with knots on the left side.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Excess cords should be tucked neatly so they do not hang and cannot be seen while dancing.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the Malo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23575"/>
            <a:ext cx="63015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Roll hem all edges of a piece of muslin 6 yards long and about 15” wide. (resulting hemmed width should be 12 to 14 inches)</a:t>
            </a:r>
            <a:endParaRPr/>
          </a:p>
        </p:txBody>
      </p:sp>
      <p:pic>
        <p:nvPicPr>
          <p:cNvPr id="157" name="Shape 157" descr="IMG_22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00" y="1790656"/>
            <a:ext cx="3854177" cy="28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IMG_22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50" y="1790650"/>
            <a:ext cx="3854177" cy="28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Needed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4 Yards muslin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4 Cords long enough to tie around your waist, ½” width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Thread</a:t>
            </a:r>
            <a:endParaRPr/>
          </a:p>
        </p:txBody>
      </p:sp>
      <p:pic>
        <p:nvPicPr>
          <p:cNvPr id="62" name="Shape 62" descr="20170730_0710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865325"/>
            <a:ext cx="214929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20170730_07102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298" y="865325"/>
            <a:ext cx="214929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Muslin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sew </a:t>
            </a:r>
            <a:r>
              <a:rPr lang="en" b="1"/>
              <a:t>before </a:t>
            </a:r>
            <a:r>
              <a:rPr lang="en"/>
              <a:t>dying fabric with ʻōlena: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Wash fabric without detergent and dry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Iron out wrinkles</a:t>
            </a:r>
            <a:endParaRPr/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Sew with yellow thread</a:t>
            </a:r>
            <a:endParaRPr/>
          </a:p>
        </p:txBody>
      </p:sp>
      <p:pic>
        <p:nvPicPr>
          <p:cNvPr id="70" name="Shape 70" descr="20170725_203556.jpg"/>
          <p:cNvPicPr preferRelativeResize="0"/>
          <p:nvPr/>
        </p:nvPicPr>
        <p:blipFill rotWithShape="1">
          <a:blip r:embed="rId3">
            <a:alphaModFix/>
          </a:blip>
          <a:srcRect b="42163"/>
          <a:stretch/>
        </p:blipFill>
        <p:spPr>
          <a:xfrm>
            <a:off x="5091349" y="1247025"/>
            <a:ext cx="3138800" cy="32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the Pāʻū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Roll hem the cut edges</a:t>
            </a:r>
            <a:endParaRPr/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616535" y="2063984"/>
            <a:ext cx="3695068" cy="1131898"/>
            <a:chOff x="4472100" y="1747775"/>
            <a:chExt cx="3076403" cy="782400"/>
          </a:xfrm>
        </p:grpSpPr>
        <p:sp>
          <p:nvSpPr>
            <p:cNvPr id="78" name="Shape 78"/>
            <p:cNvSpPr/>
            <p:nvPr/>
          </p:nvSpPr>
          <p:spPr>
            <a:xfrm>
              <a:off x="4660400" y="1747775"/>
              <a:ext cx="2688300" cy="782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 Yards Muslin</a:t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472100" y="2055725"/>
              <a:ext cx="199800" cy="16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0794838">
              <a:off x="7348703" y="2055736"/>
              <a:ext cx="199800" cy="16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Shape 81" descr="IMG_0148 3.jpg"/>
          <p:cNvPicPr preferRelativeResize="0"/>
          <p:nvPr/>
        </p:nvPicPr>
        <p:blipFill rotWithShape="1">
          <a:blip r:embed="rId3">
            <a:alphaModFix/>
          </a:blip>
          <a:srcRect l="-40" r="39" b="19322"/>
          <a:stretch/>
        </p:blipFill>
        <p:spPr>
          <a:xfrm>
            <a:off x="4904875" y="1152475"/>
            <a:ext cx="3175949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Casings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26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Sew a 1” casing by folding down from the top and sewing a straight line. The casing should measure 1” from the seam to the top of the pāʻū.</a:t>
            </a:r>
            <a:endParaRPr/>
          </a:p>
        </p:txBody>
      </p:sp>
      <p:pic>
        <p:nvPicPr>
          <p:cNvPr id="88" name="Shape 88" descr="20170725_1951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62" y="2277075"/>
            <a:ext cx="3574697" cy="23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20170725_1952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280" y="2277075"/>
            <a:ext cx="3574656" cy="23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Casings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Fold the fabric down again, this time measuring 2 ½” from the bottom of the first casing. Sew a seam 1” from the top, as shown in the picture on the left.</a:t>
            </a:r>
            <a:endParaRPr/>
          </a:p>
        </p:txBody>
      </p:sp>
      <p:pic>
        <p:nvPicPr>
          <p:cNvPr id="96" name="Shape 96" descr="20170725_2005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350" y="2240925"/>
            <a:ext cx="3892449" cy="218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G_0166.jpg"/>
          <p:cNvPicPr preferRelativeResize="0"/>
          <p:nvPr/>
        </p:nvPicPr>
        <p:blipFill rotWithShape="1">
          <a:blip r:embed="rId4">
            <a:alphaModFix/>
          </a:blip>
          <a:srcRect t="2205" b="22793"/>
          <a:stretch/>
        </p:blipFill>
        <p:spPr>
          <a:xfrm>
            <a:off x="576075" y="2240925"/>
            <a:ext cx="3892449" cy="21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Casings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6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Repeat 2 more times to create 2 more casings...resulting in a total of four 1” casings, with a 1 ½” spacing between each of them.</a:t>
            </a:r>
            <a:endParaRPr/>
          </a:p>
        </p:txBody>
      </p:sp>
      <p:pic>
        <p:nvPicPr>
          <p:cNvPr id="104" name="Shape 104" descr="20170725_2031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725" y="1859925"/>
            <a:ext cx="4527601" cy="25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IMG_0175.jpg"/>
          <p:cNvPicPr preferRelativeResize="0"/>
          <p:nvPr/>
        </p:nvPicPr>
        <p:blipFill rotWithShape="1">
          <a:blip r:embed="rId4">
            <a:alphaModFix/>
          </a:blip>
          <a:srcRect t="33346"/>
          <a:stretch/>
        </p:blipFill>
        <p:spPr>
          <a:xfrm>
            <a:off x="779425" y="1859925"/>
            <a:ext cx="2865727" cy="25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Casings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finished casings should look like this.</a:t>
            </a:r>
            <a:endParaRPr/>
          </a:p>
        </p:txBody>
      </p:sp>
      <p:pic>
        <p:nvPicPr>
          <p:cNvPr id="112" name="Shape 112" descr="20170725_20355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051" y="445025"/>
            <a:ext cx="3246576" cy="415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Dyed and Strung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Dye fabric ʻōlena 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Please refer to ʻōlena dying instructions</a:t>
            </a:r>
            <a:endParaRPr/>
          </a:p>
          <a:p>
            <a:pPr marL="457200" lvl="0" indent="-31750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String cords through casings</a:t>
            </a:r>
            <a:endParaRPr/>
          </a:p>
        </p:txBody>
      </p:sp>
      <p:pic>
        <p:nvPicPr>
          <p:cNvPr id="119" name="Shape 119" descr="20170731_114950.jpg"/>
          <p:cNvPicPr preferRelativeResize="0"/>
          <p:nvPr/>
        </p:nvPicPr>
        <p:blipFill rotWithShape="1">
          <a:blip r:embed="rId3">
            <a:alphaModFix/>
          </a:blip>
          <a:srcRect l="34793"/>
          <a:stretch/>
        </p:blipFill>
        <p:spPr>
          <a:xfrm>
            <a:off x="4744900" y="1386275"/>
            <a:ext cx="3804549" cy="32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20170731_1148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25" y="2487648"/>
            <a:ext cx="3876777" cy="218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Macintosh PowerPoint</Application>
  <PresentationFormat>On-screen Show (16:9)</PresentationFormat>
  <Paragraphs>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Sewing Pāʻū &amp; Malo</vt:lpstr>
      <vt:lpstr>Materials Needed</vt:lpstr>
      <vt:lpstr>Preparing Muslin</vt:lpstr>
      <vt:lpstr>Sewing the Pāʻū</vt:lpstr>
      <vt:lpstr>Sewing Casings</vt:lpstr>
      <vt:lpstr>Sewing Casings</vt:lpstr>
      <vt:lpstr>Sewing Casings</vt:lpstr>
      <vt:lpstr>Sewing Casings</vt:lpstr>
      <vt:lpstr>Pāʻū Dyed and Strung</vt:lpstr>
      <vt:lpstr>Hemming the Pāʻū</vt:lpstr>
      <vt:lpstr>Hemming the Pāʻū</vt:lpstr>
      <vt:lpstr>Hemming the Pāʻū</vt:lpstr>
      <vt:lpstr>Wearing the Pāʻū</vt:lpstr>
      <vt:lpstr>Sewing the Malo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Sewing Pāʻū &amp; Malo</dc:title>
  <cp:lastModifiedBy>Noe Noe Wong-Wilson</cp:lastModifiedBy>
  <cp:revision>1</cp:revision>
  <dcterms:modified xsi:type="dcterms:W3CDTF">2018-02-14T21:40:41Z</dcterms:modified>
</cp:coreProperties>
</file>